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b="1" dirty="0" smtClean="0"/>
              <a:t>virology</a:t>
            </a:r>
            <a:endParaRPr lang="ar-IQ" sz="72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b="1" smtClean="0"/>
              <a:t>Eleven week</a:t>
            </a:r>
            <a:endParaRPr lang="ar-IQ" sz="44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 algn="ctr">
              <a:buNone/>
            </a:pPr>
            <a:r>
              <a:rPr lang="en-US" b="1" u="sng" dirty="0" smtClean="0"/>
              <a:t>ONCOVIRUSES</a:t>
            </a:r>
            <a:endParaRPr lang="en-US" dirty="0" smtClean="0"/>
          </a:p>
          <a:p>
            <a:pPr algn="just">
              <a:buNone/>
            </a:pPr>
            <a:r>
              <a:rPr lang="en-US" dirty="0" smtClean="0"/>
              <a:t>Viruses are etiologic factors in the development of several types of human tumors including two of great significance world-wide cervical cancer and liver cancer , at least 15% of all human tumors worldwide have a viral cause.   </a:t>
            </a:r>
            <a:endParaRPr lang="ar-IQ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n-US" dirty="0" smtClean="0"/>
              <a:t>The viruses that have been strongly associated with human cancers are human </a:t>
            </a:r>
            <a:r>
              <a:rPr lang="en-US" dirty="0" err="1" smtClean="0"/>
              <a:t>papilloma</a:t>
            </a:r>
            <a:r>
              <a:rPr lang="en-US" dirty="0" smtClean="0"/>
              <a:t> viruses (genital tumor, </a:t>
            </a:r>
            <a:r>
              <a:rPr lang="en-US" dirty="0" err="1" smtClean="0"/>
              <a:t>squamous</a:t>
            </a:r>
            <a:r>
              <a:rPr lang="en-US" dirty="0" smtClean="0"/>
              <a:t> cell carcinoma and </a:t>
            </a:r>
            <a:r>
              <a:rPr lang="en-US" dirty="0" err="1" smtClean="0"/>
              <a:t>oropharyngeal</a:t>
            </a:r>
            <a:r>
              <a:rPr lang="en-US" dirty="0" smtClean="0"/>
              <a:t> carcinoma) EBV (Nasopharyngeal carcinoma and lymphoma) , Hepatitis B (</a:t>
            </a:r>
            <a:r>
              <a:rPr lang="en-US" dirty="0" err="1" smtClean="0"/>
              <a:t>Hepatocellular</a:t>
            </a:r>
            <a:r>
              <a:rPr lang="en-US" dirty="0" smtClean="0"/>
              <a:t> carcinoma) , HTL virus (Adult T cell leukemia) , AIDS and HCV (</a:t>
            </a:r>
            <a:r>
              <a:rPr lang="en-US" dirty="0" err="1" smtClean="0"/>
              <a:t>Hepatocellular</a:t>
            </a:r>
            <a:r>
              <a:rPr lang="en-US" dirty="0" smtClean="0"/>
              <a:t> carcinoma).                                  </a:t>
            </a:r>
            <a:endParaRPr lang="ar-IQ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n-US" dirty="0" smtClean="0"/>
              <a:t>Like other viruses , tumor viruses are classified among different virus families according to the nucleic acid of their genome and the biophysical characteristics of their </a:t>
            </a:r>
            <a:r>
              <a:rPr lang="en-US" dirty="0" err="1" smtClean="0"/>
              <a:t>virion</a:t>
            </a:r>
            <a:r>
              <a:rPr lang="en-US" dirty="0" smtClean="0"/>
              <a:t> , most recognized tumor viruses have a DNA genome                                                                     </a:t>
            </a:r>
            <a:endParaRPr lang="ar-IQ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n-US" dirty="0" smtClean="0"/>
              <a:t>DNA tumor viruses encode viral </a:t>
            </a:r>
            <a:r>
              <a:rPr lang="en-US" dirty="0" err="1" smtClean="0"/>
              <a:t>oncoproteins</a:t>
            </a:r>
            <a:r>
              <a:rPr lang="en-US" dirty="0" smtClean="0"/>
              <a:t> that are important for viral replication but also affects cellular growth control pathways , most RNA tumor viruses belong to the </a:t>
            </a:r>
            <a:r>
              <a:rPr lang="ar-IQ" dirty="0" smtClean="0"/>
              <a:t>  </a:t>
            </a:r>
            <a:r>
              <a:rPr lang="en-US" dirty="0" smtClean="0"/>
              <a:t>retrovirus family, HTL virus and HIV.                  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None/>
            </a:pPr>
            <a:r>
              <a:rPr lang="en-US" b="1" u="sng" dirty="0" smtClean="0"/>
              <a:t>Multistep Carcinogenesis</a:t>
            </a:r>
            <a:endParaRPr lang="en-US" dirty="0" smtClean="0"/>
          </a:p>
          <a:p>
            <a:pPr algn="just">
              <a:buNone/>
            </a:pPr>
            <a:r>
              <a:rPr lang="en-US" dirty="0" smtClean="0"/>
              <a:t>carcinogenesis is a multistep process that is multiple genetic changes must occur to convert a normal cell into a malignant one. Carcinogenesis can be divided conceptually into four steps : tumor initiation, tumor promotion, malignant conversion, and tumor progression .                                                           </a:t>
            </a:r>
            <a:r>
              <a:rPr lang="en-US" b="1" dirty="0" smtClean="0"/>
              <a:t> </a:t>
            </a:r>
            <a:endParaRPr lang="ar-IQ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 fontScale="92500" lnSpcReduction="20000"/>
          </a:bodyPr>
          <a:lstStyle/>
          <a:p>
            <a:pPr algn="l">
              <a:buNone/>
            </a:pPr>
            <a:r>
              <a:rPr lang="en-US" b="1" dirty="0" smtClean="0"/>
              <a:t>Tenets of viral carcinogenesis</a:t>
            </a:r>
            <a:br>
              <a:rPr lang="en-US" b="1" dirty="0" smtClean="0"/>
            </a:br>
            <a:r>
              <a:rPr lang="en-US" dirty="0" smtClean="0"/>
              <a:t>1-Viruses can cause cancer in animal and humans.</a:t>
            </a:r>
            <a:br>
              <a:rPr lang="en-US" dirty="0" smtClean="0"/>
            </a:br>
            <a:r>
              <a:rPr lang="en-US" dirty="0" smtClean="0"/>
              <a:t>2-Tumor viruses frequently establish persistent infections in natural hist.</a:t>
            </a:r>
            <a:br>
              <a:rPr lang="en-US" dirty="0" smtClean="0"/>
            </a:br>
            <a:r>
              <a:rPr lang="en-US" dirty="0" smtClean="0"/>
              <a:t>3-Host factors are important determinants of virus-induced </a:t>
            </a:r>
            <a:r>
              <a:rPr lang="en-US" dirty="0" err="1" smtClean="0"/>
              <a:t>tumorigenesis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>4-Viruses are seldom complete carcinogens.</a:t>
            </a:r>
            <a:br>
              <a:rPr lang="en-US" dirty="0" smtClean="0"/>
            </a:br>
            <a:r>
              <a:rPr lang="en-US" dirty="0" smtClean="0"/>
              <a:t>5-Virus infections are more common than virus-related tumor formation.</a:t>
            </a:r>
            <a:br>
              <a:rPr lang="en-US" dirty="0" smtClean="0"/>
            </a:br>
            <a:r>
              <a:rPr lang="en-US" dirty="0" smtClean="0"/>
              <a:t>6-Long latent period usually elapse between initial virus infection and tumor appearances.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lnSpcReduction="10000"/>
          </a:bodyPr>
          <a:lstStyle/>
          <a:p>
            <a:pPr algn="l">
              <a:buNone/>
            </a:pPr>
            <a:r>
              <a:rPr lang="en-US" dirty="0" smtClean="0"/>
              <a:t>7-Viral strains may differ in </a:t>
            </a:r>
            <a:r>
              <a:rPr lang="en-US" dirty="0" err="1" smtClean="0"/>
              <a:t>oncogenic</a:t>
            </a:r>
            <a:r>
              <a:rPr lang="en-US" dirty="0" smtClean="0"/>
              <a:t> potential.</a:t>
            </a:r>
            <a:br>
              <a:rPr lang="en-US" dirty="0" smtClean="0"/>
            </a:br>
            <a:r>
              <a:rPr lang="en-US" dirty="0" smtClean="0"/>
              <a:t>8-Viruses may be either direct or indirect acting carcinogenic agents.</a:t>
            </a:r>
            <a:br>
              <a:rPr lang="en-US" dirty="0" smtClean="0"/>
            </a:br>
            <a:r>
              <a:rPr lang="en-US" dirty="0" smtClean="0"/>
              <a:t>9-Oncogenic viruses modulate growth control pathways in cells.</a:t>
            </a:r>
            <a:br>
              <a:rPr lang="en-US" dirty="0" smtClean="0"/>
            </a:br>
            <a:r>
              <a:rPr lang="en-US" dirty="0" smtClean="0"/>
              <a:t>10-Animal models may reveal mechanisms of viral carcinogenesis.</a:t>
            </a:r>
            <a:br>
              <a:rPr lang="en-US" dirty="0" smtClean="0"/>
            </a:br>
            <a:r>
              <a:rPr lang="en-US" dirty="0" smtClean="0"/>
              <a:t>11-Viral markers are usually present in tumor cells.</a:t>
            </a:r>
            <a:br>
              <a:rPr lang="en-US" dirty="0" smtClean="0"/>
            </a:br>
            <a:r>
              <a:rPr lang="en-US" dirty="0" smtClean="0"/>
              <a:t>12-One virus may be associated with more than one type of tumor.</a:t>
            </a:r>
          </a:p>
          <a:p>
            <a:endParaRPr lang="ar-IQ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l">
              <a:buNone/>
            </a:pPr>
            <a:r>
              <a:rPr lang="en-US" b="1" u="sng" dirty="0" smtClean="0"/>
              <a:t>Human </a:t>
            </a:r>
            <a:r>
              <a:rPr lang="en-US" b="1" u="sng" dirty="0" err="1" smtClean="0"/>
              <a:t>Papillomaviruses</a:t>
            </a:r>
            <a:r>
              <a:rPr lang="en-US" b="1" u="sng" dirty="0" smtClean="0"/>
              <a:t> (HPV)</a:t>
            </a:r>
            <a:endParaRPr lang="en-US" dirty="0" smtClean="0"/>
          </a:p>
          <a:p>
            <a:pPr algn="just">
              <a:buNone/>
            </a:pPr>
            <a:r>
              <a:rPr lang="en-US" dirty="0" err="1" smtClean="0"/>
              <a:t>Papillomaviruses</a:t>
            </a:r>
            <a:r>
              <a:rPr lang="en-US" dirty="0" smtClean="0"/>
              <a:t> are slightly larger in diameter (55 nm) and contain a large genome 8 kb and 72 </a:t>
            </a:r>
            <a:r>
              <a:rPr lang="en-US" dirty="0" err="1" smtClean="0"/>
              <a:t>capsomers</a:t>
            </a:r>
            <a:r>
              <a:rPr lang="en-US" dirty="0" smtClean="0"/>
              <a:t> , </a:t>
            </a:r>
            <a:r>
              <a:rPr lang="en-US" dirty="0" err="1" smtClean="0"/>
              <a:t>Papillomaviruses</a:t>
            </a:r>
            <a:r>
              <a:rPr lang="en-US" dirty="0" smtClean="0"/>
              <a:t> have double-strand and circular DNA and non-enveloped virus , </a:t>
            </a:r>
            <a:r>
              <a:rPr lang="en-US" dirty="0" err="1" smtClean="0"/>
              <a:t>icosahedral</a:t>
            </a:r>
            <a:r>
              <a:rPr lang="en-US" dirty="0" smtClean="0"/>
              <a:t> symmetry </a:t>
            </a:r>
            <a:r>
              <a:rPr lang="en-US" dirty="0" err="1" smtClean="0"/>
              <a:t>Papillomavirus</a:t>
            </a:r>
            <a:r>
              <a:rPr lang="en-US" dirty="0" smtClean="0"/>
              <a:t> can cause several different kinds of warts in skin , genital warts , laryngeal </a:t>
            </a:r>
            <a:r>
              <a:rPr lang="en-US" dirty="0" err="1" smtClean="0"/>
              <a:t>papilloma</a:t>
            </a:r>
            <a:r>
              <a:rPr lang="en-US" dirty="0" smtClean="0"/>
              <a:t> and cervical </a:t>
            </a:r>
            <a:r>
              <a:rPr lang="en-US" smtClean="0"/>
              <a:t>cancer.                                                            </a:t>
            </a:r>
            <a:endParaRPr lang="en-US" dirty="0" smtClean="0"/>
          </a:p>
          <a:p>
            <a:endParaRPr lang="ar-IQ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286</Words>
  <Application>Microsoft Office PowerPoint</Application>
  <PresentationFormat>عرض على الشاشة (3:4)‏</PresentationFormat>
  <Paragraphs>13</Paragraphs>
  <Slides>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سمة Office</vt:lpstr>
      <vt:lpstr>virology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jameel</dc:creator>
  <cp:lastModifiedBy>jameel</cp:lastModifiedBy>
  <cp:revision>3</cp:revision>
  <dcterms:created xsi:type="dcterms:W3CDTF">2018-09-25T15:10:33Z</dcterms:created>
  <dcterms:modified xsi:type="dcterms:W3CDTF">2018-09-25T16:51:17Z</dcterms:modified>
</cp:coreProperties>
</file>