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1656184"/>
          </a:xfrm>
        </p:spPr>
        <p:txBody>
          <a:bodyPr/>
          <a:lstStyle/>
          <a:p>
            <a:r>
              <a:rPr lang="en-US" sz="7200" b="1" dirty="0" smtClean="0"/>
              <a:t>virology</a:t>
            </a:r>
            <a:endParaRPr lang="ar-IQ" sz="7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smtClean="0"/>
              <a:t>Fife 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>
              <a:buNone/>
            </a:pPr>
            <a:r>
              <a:rPr lang="en-US" u="sng" dirty="0" smtClean="0"/>
              <a:t>Anti-viral chemotherapy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Unlike viruses , bacteria and </a:t>
            </a:r>
            <a:r>
              <a:rPr lang="en-US" dirty="0" err="1" smtClean="0"/>
              <a:t>protozoans</a:t>
            </a:r>
            <a:r>
              <a:rPr lang="en-US" dirty="0" smtClean="0"/>
              <a:t> do not rely on host cellular machinery for replication so processes specific to these organisms provide ready targets for the development of antibacterial and anti-</a:t>
            </a:r>
            <a:r>
              <a:rPr lang="en-US" dirty="0" err="1" smtClean="0"/>
              <a:t>protozoal</a:t>
            </a:r>
            <a:r>
              <a:rPr lang="en-US" dirty="0" smtClean="0"/>
              <a:t> drugs because viruses are obligate intracellular parasites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antiviral agents must be capable of selectively inhibition viral functions without damaging the host making the development of such drugs very difficult , another limitation is that many rounds of virus replication occur during the incubation period and the virus has spread before symptoms appear making a drug relatively ineffective.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The mechanisms of action vary among antiviral , Oftentimes the drug must activated by enzymes in the cell before it can act as an inhibitor of viral replication the most selective drug are activated by a virus-encoded enzyme in the infected cell.                                </a:t>
            </a:r>
            <a:r>
              <a:rPr lang="en-US" b="1" dirty="0" smtClean="0"/>
              <a:t>                 </a:t>
            </a:r>
            <a:endParaRPr lang="en-US" dirty="0" smtClean="0"/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Viral Vaccines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The purpose of viral vaccines is to utilize the immune response of the host to prevent viral disease , immunity to viral infection is based on the development of an immune response to specific antigens located on the surface of virus particles or virus-infected cells , for enveloped viruses the important antigens are the surface </a:t>
            </a:r>
            <a:r>
              <a:rPr lang="en-US" dirty="0" err="1" smtClean="0"/>
              <a:t>glycoproteins</a:t>
            </a:r>
            <a:r>
              <a:rPr lang="en-US" dirty="0" smtClean="0"/>
              <a:t>.</a:t>
            </a:r>
            <a:r>
              <a:rPr lang="en-US" b="1" dirty="0" smtClean="0"/>
              <a:t>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There are two types of viral vaccines : </a:t>
            </a:r>
          </a:p>
          <a:p>
            <a:pPr algn="ctr">
              <a:buNone/>
            </a:pPr>
            <a:r>
              <a:rPr lang="en-US" b="1" u="sng" dirty="0" smtClean="0"/>
              <a:t>1- Killed-virus vaccines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Inactivated (killed virus) vaccines are made by purifying viral preparation to a certain extent and then inactivating viral infectivity in a way that dose minimal damage to the viral structural proteins mild formalin treatment is frequently used.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The disadvantage of this type are : </a:t>
            </a:r>
          </a:p>
          <a:p>
            <a:pPr algn="l">
              <a:buNone/>
            </a:pPr>
            <a:r>
              <a:rPr lang="en-US" dirty="0" smtClean="0"/>
              <a:t>1- Extreme care is required in their manufacture to make certain that no residual live virulent virus is present in the vaccine. </a:t>
            </a:r>
          </a:p>
          <a:p>
            <a:pPr algn="l">
              <a:buNone/>
            </a:pPr>
            <a:r>
              <a:rPr lang="en-US" dirty="0" smtClean="0"/>
              <a:t>2- The immunity conferred is often brief &amp; must be boosted. </a:t>
            </a:r>
          </a:p>
          <a:p>
            <a:pPr algn="l">
              <a:buNone/>
            </a:pPr>
            <a:r>
              <a:rPr lang="en-US" dirty="0" smtClean="0"/>
              <a:t>3- </a:t>
            </a:r>
            <a:r>
              <a:rPr lang="en-US" dirty="0" err="1" smtClean="0"/>
              <a:t>Parenteral</a:t>
            </a:r>
            <a:r>
              <a:rPr lang="en-US" dirty="0" smtClean="0"/>
              <a:t> administration of killed virus vaccine, even when it stimulates  circulating antibody (</a:t>
            </a:r>
            <a:r>
              <a:rPr lang="en-US" dirty="0" err="1" smtClean="0"/>
              <a:t>IgM</a:t>
            </a:r>
            <a:r>
              <a:rPr lang="en-US" dirty="0" smtClean="0"/>
              <a:t>, </a:t>
            </a:r>
            <a:r>
              <a:rPr lang="en-US" dirty="0" err="1" smtClean="0"/>
              <a:t>IgG</a:t>
            </a:r>
            <a:r>
              <a:rPr lang="en-US" dirty="0" smtClean="0"/>
              <a:t>) to satisfactory levels.</a:t>
            </a:r>
          </a:p>
          <a:p>
            <a:pPr algn="l">
              <a:buNone/>
            </a:pPr>
            <a:r>
              <a:rPr lang="en-US" dirty="0" smtClean="0"/>
              <a:t>4- The cell-mediated response to inactivated vaccines is generally poor. </a:t>
            </a:r>
          </a:p>
          <a:p>
            <a:pPr algn="l">
              <a:buNone/>
            </a:pPr>
            <a:r>
              <a:rPr lang="en-US" dirty="0" smtClean="0"/>
              <a:t>5- Some killed virus vaccines have induced hypersensitivity to subsequent infection.</a:t>
            </a: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u="sng" dirty="0" smtClean="0"/>
              <a:t>2- Attenuated Live-virus Vaccines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Live virus vaccines utilize virus mutants that antigenic ally overlap with wild type virus but are restricted in some step in the pathogenesis of disease , the genetic basis for the attenuation of most viral vaccines is not known as they were selected empirically by serial passages in animals or cell cultures usually from a species different from the nature host , attenuated vaccines have the advantage of acting like the natural infection with regard to their effect on immunity.            </a:t>
            </a:r>
            <a:endParaRPr lang="ar-IQ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The disadvantage are :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1- The risk of reversion to greater virulence during multiplication within the vaccines. </a:t>
            </a:r>
          </a:p>
          <a:p>
            <a:pPr algn="l">
              <a:buNone/>
            </a:pPr>
            <a:r>
              <a:rPr lang="en-US" dirty="0" smtClean="0"/>
              <a:t>2- The storage and limited shelf life of attenuated vaccines present problems. </a:t>
            </a:r>
          </a:p>
          <a:p>
            <a:pPr algn="l">
              <a:buNone/>
            </a:pPr>
            <a:r>
              <a:rPr lang="en-US" dirty="0" smtClean="0"/>
              <a:t>3- Interference by </a:t>
            </a:r>
            <a:r>
              <a:rPr lang="en-US" dirty="0" err="1" smtClean="0"/>
              <a:t>coinfection</a:t>
            </a:r>
            <a:r>
              <a:rPr lang="en-US" dirty="0" smtClean="0"/>
              <a:t> with naturally occurring, wild type virus may inhibit replication of the vaccine virus &amp; decrease it effectiveness.</a:t>
            </a:r>
            <a:r>
              <a:rPr lang="en-US" b="1" dirty="0" smtClean="0"/>
              <a:t> </a:t>
            </a: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474</Words>
  <Application>Microsoft Office PowerPoint</Application>
  <PresentationFormat>عرض على الشاشة (3:4)‏</PresentationFormat>
  <Paragraphs>23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2018-09-25T14:45:45Z</dcterms:created>
  <dcterms:modified xsi:type="dcterms:W3CDTF">2018-09-25T16:51:01Z</dcterms:modified>
</cp:coreProperties>
</file>