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Fourteen week</a:t>
            </a:r>
            <a:endParaRPr lang="ar-IQ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RETROVIRUS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Rotaviruses are a major cause of diarrheal illness in human infants and animals. The </a:t>
            </a:r>
            <a:r>
              <a:rPr lang="en-US" dirty="0" err="1" smtClean="0"/>
              <a:t>virion</a:t>
            </a:r>
            <a:r>
              <a:rPr lang="en-US" dirty="0" smtClean="0"/>
              <a:t> is </a:t>
            </a:r>
            <a:r>
              <a:rPr lang="en-US" dirty="0" err="1" smtClean="0"/>
              <a:t>icosahedral</a:t>
            </a:r>
            <a:r>
              <a:rPr lang="en-US" dirty="0" smtClean="0"/>
              <a:t> symmetry , 60-80 nm in diameter, double </a:t>
            </a:r>
            <a:r>
              <a:rPr lang="en-US" dirty="0" err="1" smtClean="0"/>
              <a:t>capsid</a:t>
            </a:r>
            <a:r>
              <a:rPr lang="en-US" dirty="0" smtClean="0"/>
              <a:t> shell , the genome is linear double stranded RNA, segmented and 16-72kp.                                                                        </a:t>
            </a:r>
            <a:r>
              <a:rPr lang="en-US" b="1" dirty="0" smtClean="0"/>
              <a:t> 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The viral composed of 15% RNA and 85% protein , non enveloped virus ,  Retroviruses cause the major portion of diarrheal illness in infants and children worldwide but not in adults. Typical symptoms include watery diarrhea , fever , abdominal pain and vomiting leading to dehydration.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In infants and children, severe loss of electrolytes and fluids may be fatal unless treated. Patients with milder cases have symptoms for 3-8 days and then recover completely. However, viral excretion in the stool may persist up to 50 days after onset of diarrhea. In children with </a:t>
            </a:r>
            <a:r>
              <a:rPr lang="en-US" dirty="0" err="1" smtClean="0"/>
              <a:t>immunodeficiencies</a:t>
            </a:r>
            <a:r>
              <a:rPr lang="en-US" dirty="0" smtClean="0"/>
              <a:t> , rotavirus can cause severe and prolonged disease.                                                                     </a:t>
            </a:r>
          </a:p>
          <a:p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u="sng" dirty="0" smtClean="0"/>
              <a:t>HUMAN IMMUNODEFICIENCY VIRUS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HIV types derived from primate </a:t>
            </a:r>
            <a:r>
              <a:rPr lang="en-US" dirty="0" err="1" smtClean="0"/>
              <a:t>lentiviruses</a:t>
            </a:r>
            <a:r>
              <a:rPr lang="en-US" dirty="0" smtClean="0"/>
              <a:t> are the etiologic antigen of Acquired Immunodeficiency Syndrome , AIDS has become a worldwide epidemic and HIV infections have affected different populations and geographic regions the incubation period of virus tend from about 8 months to 10 years       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virion</a:t>
            </a:r>
            <a:r>
              <a:rPr lang="en-US" dirty="0" smtClean="0"/>
              <a:t> is spherical , 80-100 nm in diameter , </a:t>
            </a:r>
            <a:r>
              <a:rPr lang="en-US" dirty="0" err="1" smtClean="0"/>
              <a:t>cylindric</a:t>
            </a:r>
            <a:r>
              <a:rPr lang="en-US" dirty="0" smtClean="0"/>
              <a:t> core , the genome is Positive sense single stranded RNA , linear , 9-10kb. The envelope of virus contains glycoprotein undergoes antigenic variation , reverse transcriptase enzyme contained inside </a:t>
            </a:r>
            <a:r>
              <a:rPr lang="en-US" dirty="0" err="1" smtClean="0"/>
              <a:t>virions</a:t>
            </a:r>
            <a:r>
              <a:rPr lang="en-US" dirty="0" smtClean="0"/>
              <a:t>. there are two types of human AIDS viruses HIV-1 and HIV-2.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ttps://upload.wikimedia.org/wikipedia/commons/thumb/5/5e/HI-virion-structure_en.svg/512px-HI-virion-structure_en.svg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7992888" cy="59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259</Words>
  <Application>Microsoft Office PowerPoint</Application>
  <PresentationFormat>عرض على الشاشة (3:4)‏</PresentationFormat>
  <Paragraphs>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virology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2018-09-25T15:21:54Z</dcterms:created>
  <dcterms:modified xsi:type="dcterms:W3CDTF">2018-09-25T16:50:12Z</dcterms:modified>
</cp:coreProperties>
</file>