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/>
              <a:t>virology</a:t>
            </a:r>
            <a:endParaRPr lang="ar-IQ" sz="7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smtClean="0">
                <a:solidFill>
                  <a:schemeClr val="tx1"/>
                </a:solidFill>
              </a:rPr>
              <a:t>Nine week</a:t>
            </a:r>
            <a:endParaRPr lang="ar-IQ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algn="ctr">
              <a:buNone/>
            </a:pPr>
            <a:r>
              <a:rPr lang="en-US" b="1" u="sng" dirty="0" smtClean="0"/>
              <a:t>ENTERIC VIRUSES &amp; RHINOVIRUSES </a:t>
            </a:r>
            <a:endParaRPr lang="en-US" dirty="0" smtClean="0"/>
          </a:p>
          <a:p>
            <a:pPr algn="just">
              <a:buNone/>
            </a:pPr>
            <a:r>
              <a:rPr lang="en-US" dirty="0" err="1" smtClean="0"/>
              <a:t>Enteroviruses</a:t>
            </a:r>
            <a:r>
              <a:rPr lang="en-US" dirty="0" smtClean="0"/>
              <a:t> are transient inhabitant of the human alimentary tract and may be isolated from throat or lower intestinal tract.                   </a:t>
            </a:r>
          </a:p>
          <a:p>
            <a:pPr algn="just">
              <a:buNone/>
            </a:pPr>
            <a:r>
              <a:rPr lang="en-US" dirty="0" smtClean="0"/>
              <a:t>Rhinoviruses are isolated chiefly from the nose and throat (common cold virus).                          </a:t>
            </a:r>
          </a:p>
          <a:p>
            <a:pPr>
              <a:buNone/>
            </a:pPr>
            <a:endParaRPr lang="ar-IQ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algn="just">
              <a:buNone/>
            </a:pPr>
            <a:r>
              <a:rPr lang="en-US" dirty="0" smtClean="0"/>
              <a:t>Many </a:t>
            </a:r>
            <a:r>
              <a:rPr lang="en-US" dirty="0" err="1" smtClean="0"/>
              <a:t>picornaviruses</a:t>
            </a:r>
            <a:r>
              <a:rPr lang="en-US" dirty="0" smtClean="0"/>
              <a:t> (</a:t>
            </a:r>
            <a:r>
              <a:rPr lang="en-US" dirty="0" err="1" smtClean="0"/>
              <a:t>enterovirus</a:t>
            </a:r>
            <a:r>
              <a:rPr lang="en-US" dirty="0" smtClean="0"/>
              <a:t> &amp; rhinovirus) cause diseases in human ranging from severe paralysis to aseptic meningitis , </a:t>
            </a:r>
            <a:r>
              <a:rPr lang="en-US" dirty="0" err="1" smtClean="0"/>
              <a:t>myocarditis</a:t>
            </a:r>
            <a:r>
              <a:rPr lang="en-US" dirty="0" smtClean="0"/>
              <a:t> , vesicular , </a:t>
            </a:r>
            <a:r>
              <a:rPr lang="en-US" dirty="0" err="1" smtClean="0"/>
              <a:t>exanthematous</a:t>
            </a:r>
            <a:r>
              <a:rPr lang="en-US" dirty="0" smtClean="0"/>
              <a:t> , skin lesion and </a:t>
            </a:r>
            <a:r>
              <a:rPr lang="ar-IQ" dirty="0" smtClean="0"/>
              <a:t> </a:t>
            </a:r>
            <a:r>
              <a:rPr lang="en-US" dirty="0" smtClean="0"/>
              <a:t>respiratory illness.                                                  </a:t>
            </a:r>
            <a:endParaRPr lang="ar-IQ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virion</a:t>
            </a:r>
            <a:r>
              <a:rPr lang="en-US" dirty="0" smtClean="0"/>
              <a:t> of </a:t>
            </a:r>
            <a:r>
              <a:rPr lang="en-US" dirty="0" err="1" smtClean="0"/>
              <a:t>picornaviruses</a:t>
            </a:r>
            <a:r>
              <a:rPr lang="en-US" dirty="0" smtClean="0"/>
              <a:t> consist of a </a:t>
            </a:r>
            <a:r>
              <a:rPr lang="en-US" dirty="0" err="1" smtClean="0"/>
              <a:t>capsid</a:t>
            </a:r>
            <a:r>
              <a:rPr lang="en-US" dirty="0" smtClean="0"/>
              <a:t> shell of 60 subunits each of four proteins (VP1-VP4) arranged with </a:t>
            </a:r>
            <a:r>
              <a:rPr lang="en-US" dirty="0" err="1" smtClean="0"/>
              <a:t>icosahedral</a:t>
            </a:r>
            <a:r>
              <a:rPr lang="en-US" dirty="0" smtClean="0"/>
              <a:t> symmetry around a genome made up of a linear single strand of Positive sense-RNA , RNA range from 7.2-8.4 kb in size , none enveloped viruses.                                                 </a:t>
            </a:r>
            <a:r>
              <a:rPr lang="en-US" b="1" dirty="0" smtClean="0"/>
              <a:t> </a:t>
            </a:r>
            <a:endParaRPr lang="en-US" dirty="0" smtClean="0"/>
          </a:p>
          <a:p>
            <a:endParaRPr lang="ar-IQ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Poliomyelitis </a:t>
            </a:r>
          </a:p>
          <a:p>
            <a:pPr algn="just">
              <a:buNone/>
            </a:pPr>
            <a:r>
              <a:rPr lang="en-US" dirty="0" smtClean="0"/>
              <a:t>Is an acute infectious disease that in its serious form affects the central nervous system. The destruction of motor neurons in the spinal cord results in flaccid </a:t>
            </a:r>
            <a:r>
              <a:rPr lang="en-US" smtClean="0"/>
              <a:t>paralysis .                           </a:t>
            </a:r>
            <a:endParaRPr lang="ar-IQ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Lab. Diagnosis     </a:t>
            </a:r>
            <a:endParaRPr lang="en-US" dirty="0" smtClean="0"/>
          </a:p>
          <a:p>
            <a:r>
              <a:rPr lang="en-US" b="1" dirty="0" smtClean="0"/>
              <a:t>The virus may be recovered from throat swabs taken soon after onset of illness and from rectal swabs or stool sample collected over long periods , Poliovirus is uncommonly recovered from the cerebrospinal fluid (</a:t>
            </a:r>
            <a:r>
              <a:rPr lang="en-US" b="1" dirty="0" err="1" smtClean="0"/>
              <a:t>Nt</a:t>
            </a:r>
            <a:r>
              <a:rPr lang="en-US" b="1" smtClean="0"/>
              <a:t>).</a:t>
            </a:r>
            <a:endParaRPr lang="ar-IQ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192</Words>
  <Application>Microsoft Office PowerPoint</Application>
  <PresentationFormat>عرض على الشاشة (3:4)‏</PresentationFormat>
  <Paragraphs>11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virology</vt:lpstr>
      <vt:lpstr>الشريحة 2</vt:lpstr>
      <vt:lpstr>الشريحة 3</vt:lpstr>
      <vt:lpstr>الشريحة 4</vt:lpstr>
      <vt:lpstr>الشريحة 5</vt:lpstr>
      <vt:lpstr>الشريحة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jameel</dc:creator>
  <cp:lastModifiedBy>jameel</cp:lastModifiedBy>
  <cp:revision>3</cp:revision>
  <dcterms:created xsi:type="dcterms:W3CDTF">2018-09-25T15:02:53Z</dcterms:created>
  <dcterms:modified xsi:type="dcterms:W3CDTF">2018-09-25T16:49:57Z</dcterms:modified>
</cp:coreProperties>
</file>