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820891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1584176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virology</a:t>
            </a:r>
            <a:endParaRPr lang="ar-IQ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smtClean="0"/>
              <a:t>Second stage</a:t>
            </a:r>
          </a:p>
          <a:p>
            <a:pPr algn="ctr">
              <a:buNone/>
            </a:pPr>
            <a:r>
              <a:rPr lang="en-US" sz="4400" b="1" dirty="0" smtClean="0"/>
              <a:t>One week</a:t>
            </a:r>
          </a:p>
          <a:p>
            <a:pPr algn="ctr">
              <a:buNone/>
            </a:pPr>
            <a:endParaRPr lang="ar-IQ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92087"/>
          </a:xfrm>
        </p:spPr>
        <p:txBody>
          <a:bodyPr/>
          <a:lstStyle/>
          <a:p>
            <a:r>
              <a:rPr lang="en-US" b="1" dirty="0" smtClean="0"/>
              <a:t>viruses</a:t>
            </a:r>
            <a:endParaRPr lang="ar-IQ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7992888" cy="45140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Are the smallest unicellular infectious agents (ranging from about 20 nm to about 300 nm in diameter) and </a:t>
            </a:r>
            <a:r>
              <a:rPr lang="en-US" dirty="0" smtClean="0">
                <a:cs typeface="+mj-cs"/>
              </a:rPr>
              <a:t>contain only one kind of nucleic acid (RNA or DNA) as their genome , the nucleic acid is encased in a protein shell which may be surrounded by a lipid-containing </a:t>
            </a:r>
            <a:r>
              <a:rPr lang="en-US" dirty="0" smtClean="0"/>
              <a:t>membrane , the entire infectious unit is term a </a:t>
            </a:r>
            <a:r>
              <a:rPr lang="en-US" dirty="0" err="1" smtClean="0"/>
              <a:t>virion</a:t>
            </a:r>
            <a:r>
              <a:rPr lang="en-US" dirty="0" smtClean="0"/>
              <a:t> , the viral nucleic acid contains information necessary for programming the infected host cells to synthesize virus-specific macromolecules required for the production of viral progeny    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u="sng" dirty="0" smtClean="0"/>
              <a:t>GENERAL PROPERTIES OF VIRU</a:t>
            </a:r>
            <a:r>
              <a:rPr lang="en-US" sz="4400" b="1" u="sng" dirty="0" smtClean="0"/>
              <a:t>s</a:t>
            </a:r>
            <a:endParaRPr lang="en-US" b="1" dirty="0" smtClean="0"/>
          </a:p>
          <a:p>
            <a:pPr algn="just">
              <a:buNone/>
            </a:pPr>
            <a:r>
              <a:rPr lang="en-US" dirty="0" smtClean="0"/>
              <a:t>1. Viruses are obligate intracellular molecular parasites which are very small and infectious.</a:t>
            </a:r>
          </a:p>
          <a:p>
            <a:pPr algn="just">
              <a:buNone/>
            </a:pPr>
            <a:r>
              <a:rPr lang="en-US" dirty="0" smtClean="0"/>
              <a:t>2. The virus genome is composed either of DNA or      RNA.                                                                         </a:t>
            </a:r>
          </a:p>
          <a:p>
            <a:pPr algn="just">
              <a:buNone/>
            </a:pPr>
            <a:r>
              <a:rPr lang="en-US" dirty="0" smtClean="0"/>
              <a:t>3. The virus genome directs the synthesis of </a:t>
            </a:r>
            <a:r>
              <a:rPr lang="en-US" dirty="0" err="1" smtClean="0"/>
              <a:t>virion</a:t>
            </a:r>
            <a:r>
              <a:rPr lang="en-US" dirty="0" smtClean="0"/>
              <a:t> </a:t>
            </a:r>
            <a:r>
              <a:rPr lang="ar-IQ" dirty="0" smtClean="0"/>
              <a:t>   </a:t>
            </a:r>
            <a:r>
              <a:rPr lang="en-US" dirty="0" smtClean="0"/>
              <a:t>components within an appropriate host cell.   </a:t>
            </a:r>
          </a:p>
          <a:p>
            <a:pPr algn="just">
              <a:buNone/>
            </a:pPr>
            <a:r>
              <a:rPr lang="en-US" dirty="0" smtClean="0"/>
              <a:t>4. Progeny virus particles are produced by the assembly of newly made viral components.     </a:t>
            </a:r>
          </a:p>
          <a:p>
            <a:pPr algn="just">
              <a:buNone/>
            </a:pPr>
            <a:r>
              <a:rPr lang="en-US" dirty="0" smtClean="0"/>
              <a:t> 5. Progeny virus particles spread infection to new cells.                                                                         </a:t>
            </a:r>
          </a:p>
          <a:p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u="sng" dirty="0" smtClean="0"/>
              <a:t>VIRUS STRUCTURE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Viruses range in size from 20 nanometers in diameter such as the </a:t>
            </a:r>
            <a:r>
              <a:rPr lang="en-US" dirty="0" err="1" smtClean="0"/>
              <a:t>Parvoviridae</a:t>
            </a:r>
            <a:r>
              <a:rPr lang="en-US" dirty="0" smtClean="0"/>
              <a:t> to several hundred nanometers in length in the case of the </a:t>
            </a:r>
            <a:r>
              <a:rPr lang="en-US" dirty="0" err="1" smtClean="0"/>
              <a:t>filoviridae</a:t>
            </a:r>
            <a:r>
              <a:rPr lang="en-US" dirty="0" smtClean="0"/>
              <a:t>. All viruses contain a nucleic acid genome RNA or DNA and a protective protein coat called the </a:t>
            </a:r>
            <a:r>
              <a:rPr lang="en-US" dirty="0" err="1" smtClean="0"/>
              <a:t>capsid</a:t>
            </a:r>
            <a:r>
              <a:rPr lang="en-US" dirty="0" smtClean="0"/>
              <a:t> , the nucleic acid genome plus the protective protein coat is called the </a:t>
            </a:r>
            <a:r>
              <a:rPr lang="en-US" dirty="0" err="1" smtClean="0"/>
              <a:t>nucleocapsid</a:t>
            </a:r>
            <a:r>
              <a:rPr lang="en-US" dirty="0" smtClean="0"/>
              <a:t> which may have </a:t>
            </a:r>
            <a:r>
              <a:rPr lang="en-US" dirty="0" err="1" smtClean="0"/>
              <a:t>icosahedral</a:t>
            </a:r>
            <a:r>
              <a:rPr lang="en-US" dirty="0" smtClean="0"/>
              <a:t> or helical or complex symmetry                                      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لا يتوفر نص بديل تلقائي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269206"/>
            <a:ext cx="55245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</p:spPr>
        <p:txBody>
          <a:bodyPr/>
          <a:lstStyle/>
          <a:p>
            <a:pPr algn="l">
              <a:buNone/>
            </a:pPr>
            <a:r>
              <a:rPr lang="en-US" b="1" u="sng" dirty="0" smtClean="0"/>
              <a:t>VIRION NUCLEOCAPSID STRUCTURES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1- </a:t>
            </a:r>
            <a:r>
              <a:rPr lang="en-US" dirty="0" err="1" smtClean="0"/>
              <a:t>Icosahedral</a:t>
            </a:r>
            <a:r>
              <a:rPr lang="en-US" dirty="0" smtClean="0"/>
              <a:t> symmetry :</a:t>
            </a:r>
          </a:p>
          <a:p>
            <a:pPr algn="l">
              <a:buNone/>
            </a:pPr>
            <a:r>
              <a:rPr lang="en-US" dirty="0" smtClean="0"/>
              <a:t>An </a:t>
            </a:r>
            <a:r>
              <a:rPr lang="en-US" dirty="0" err="1" smtClean="0"/>
              <a:t>icosahedron</a:t>
            </a:r>
            <a:r>
              <a:rPr lang="en-US" dirty="0" smtClean="0"/>
              <a:t> is a Platonic solid with twenty faces.</a:t>
            </a:r>
          </a:p>
          <a:p>
            <a:pPr algn="l">
              <a:buNone/>
            </a:pPr>
            <a:r>
              <a:rPr lang="en-US" dirty="0" smtClean="0"/>
              <a:t>2- Helical symmetry :</a:t>
            </a:r>
          </a:p>
          <a:p>
            <a:pPr algn="l">
              <a:buNone/>
            </a:pPr>
            <a:r>
              <a:rPr lang="en-US" dirty="0" smtClean="0"/>
              <a:t>Protein subunits can interact with each other and with the nucleic acid to form a coiled ribbon like structure.</a:t>
            </a:r>
          </a:p>
          <a:p>
            <a:pPr algn="l">
              <a:buNone/>
            </a:pPr>
            <a:r>
              <a:rPr lang="en-US" dirty="0" smtClean="0"/>
              <a:t>3- Complex symmetry :</a:t>
            </a:r>
          </a:p>
          <a:p>
            <a:pPr algn="l">
              <a:buNone/>
            </a:pPr>
            <a:r>
              <a:rPr lang="en-US" dirty="0" smtClean="0"/>
              <a:t>These are regular structures, but the nature of the symmetry is not fully understood.</a:t>
            </a:r>
          </a:p>
          <a:p>
            <a:pPr algn="l">
              <a:buNone/>
            </a:pP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300</Words>
  <Application>Microsoft Office PowerPoint</Application>
  <PresentationFormat>عرض على الشاشة (3:4)‏</PresentationFormat>
  <Paragraphs>20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virology</vt:lpstr>
      <vt:lpstr>viruses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viruses</dc:title>
  <dc:creator>jameel</dc:creator>
  <cp:lastModifiedBy>jameel</cp:lastModifiedBy>
  <cp:revision>4</cp:revision>
  <dcterms:created xsi:type="dcterms:W3CDTF">2018-09-25T14:12:12Z</dcterms:created>
  <dcterms:modified xsi:type="dcterms:W3CDTF">2018-09-25T17:02:40Z</dcterms:modified>
</cp:coreProperties>
</file>