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/>
              <a:t>virology</a:t>
            </a:r>
            <a:endParaRPr lang="ar-IQ" sz="7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smtClean="0"/>
              <a:t>Seven week</a:t>
            </a:r>
            <a:endParaRPr lang="ar-IQ" sz="4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pPr>
              <a:buNone/>
            </a:pPr>
            <a:r>
              <a:rPr lang="en-US" b="1" u="sng" dirty="0" smtClean="0"/>
              <a:t>ORTHOMYXOVIRUSES (INFLUENZA VIRUSES) 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Are major determinant of morbidity and mortality caused by respiratory disease and outbreaks of infection sometimes occurs in worldwide epidemics , three immunological types of Influenza viruses are known designated A , B , (contains human and </a:t>
            </a:r>
            <a:r>
              <a:rPr lang="ar-IQ" dirty="0" smtClean="0"/>
              <a:t> </a:t>
            </a:r>
            <a:r>
              <a:rPr lang="en-US" dirty="0" smtClean="0"/>
              <a:t>animal) and C (contains human and swine).</a:t>
            </a:r>
            <a:r>
              <a:rPr lang="en-US" b="1" dirty="0" smtClean="0"/>
              <a:t>     </a:t>
            </a:r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Influenza virus particles are usually spherical and about 100 nm in diameter  it has negative sense single strand RNA (A and B with 8 separated segments  while C has 7 segment of RNA). Influenza virus particle contain 9 different structural proteins it has a lipid envelope derived from the cell surrounds the virus particle.                         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2 virus-encoded </a:t>
            </a:r>
            <a:r>
              <a:rPr lang="en-US" dirty="0" err="1" smtClean="0"/>
              <a:t>glycoproteins</a:t>
            </a:r>
            <a:r>
              <a:rPr lang="en-US" dirty="0" smtClean="0"/>
              <a:t>, the </a:t>
            </a:r>
            <a:r>
              <a:rPr lang="en-US" dirty="0" err="1" smtClean="0"/>
              <a:t>hemagglutinin</a:t>
            </a:r>
            <a:r>
              <a:rPr lang="en-US" dirty="0" smtClean="0"/>
              <a:t> (HA) and neuraminidase (NA) are inserted into the envelope these 2 surface </a:t>
            </a:r>
            <a:r>
              <a:rPr lang="en-US" dirty="0" err="1" smtClean="0"/>
              <a:t>glycoproteins</a:t>
            </a:r>
            <a:r>
              <a:rPr lang="en-US" dirty="0" smtClean="0"/>
              <a:t> are the important antigens that determine antigenic variation of influenza viruses &amp; host immunity , there are 15 subtype of HA (H1-H15), and 9 subtype of NA </a:t>
            </a:r>
            <a:r>
              <a:rPr lang="ar-IQ" dirty="0" smtClean="0"/>
              <a:t> </a:t>
            </a:r>
            <a:r>
              <a:rPr lang="en-US" dirty="0" smtClean="0"/>
              <a:t>(N1-N9) e.g., H1N1 Swine and H1N5 human.    </a:t>
            </a:r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ربما تحتوي الصورة على: ‏‏نص‏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548680"/>
            <a:ext cx="6624735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algn="l">
              <a:buNone/>
            </a:pPr>
            <a:r>
              <a:rPr lang="en-US" b="1" u="sng" dirty="0" smtClean="0"/>
              <a:t>Clinical Finding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Influenza attacks mainly the upper respiratory tract it poses a serious risk for the elderly , the very young , and people with underlying medical conditions such as lung , kidney , or heart problems , diabetes and cancer.                 </a:t>
            </a:r>
          </a:p>
          <a:p>
            <a:pPr>
              <a:buNone/>
            </a:pPr>
            <a:endParaRPr lang="ar-IQ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218</Words>
  <Application>Microsoft Office PowerPoint</Application>
  <PresentationFormat>عرض على الشاشة (3:4)‏</PresentationFormat>
  <Paragraphs>8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virology</vt:lpstr>
      <vt:lpstr>الشريحة 2</vt:lpstr>
      <vt:lpstr>الشريحة 3</vt:lpstr>
      <vt:lpstr>الشريحة 4</vt:lpstr>
      <vt:lpstr>الشريحة 5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jameel</dc:creator>
  <cp:lastModifiedBy>jameel</cp:lastModifiedBy>
  <cp:revision>3</cp:revision>
  <dcterms:created xsi:type="dcterms:W3CDTF">2018-09-25T14:55:28Z</dcterms:created>
  <dcterms:modified xsi:type="dcterms:W3CDTF">2018-09-25T16:49:30Z</dcterms:modified>
</cp:coreProperties>
</file>