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pPr/>
              <a:t>15/01/1440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7200" b="1" dirty="0" smtClean="0"/>
              <a:t>virology</a:t>
            </a:r>
            <a:endParaRPr lang="ar-IQ" sz="7200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4400" b="1" smtClean="0"/>
              <a:t>Thirteen </a:t>
            </a:r>
            <a:r>
              <a:rPr lang="en-US" sz="4400" b="1" dirty="0" smtClean="0"/>
              <a:t>week</a:t>
            </a:r>
            <a:endParaRPr lang="ar-IQ" sz="4400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217443"/>
          </a:xfrm>
        </p:spPr>
        <p:txBody>
          <a:bodyPr/>
          <a:lstStyle/>
          <a:p>
            <a:pPr algn="ctr">
              <a:buNone/>
            </a:pPr>
            <a:r>
              <a:rPr lang="en-US" b="1" u="sng" dirty="0" smtClean="0"/>
              <a:t>RABIES &amp; OTHER NEUROTROPIC VIRUSES</a:t>
            </a:r>
            <a:endParaRPr lang="en-US" dirty="0" smtClean="0"/>
          </a:p>
          <a:p>
            <a:pPr algn="just">
              <a:buNone/>
            </a:pPr>
            <a:r>
              <a:rPr lang="en-US" dirty="0" smtClean="0"/>
              <a:t>Rabies is an acute infection of the central nervous system that is almost always fatal. The virus is usually transmitted to humans from the bite of a rabid animal. Although the number of human cases is small, rabies is a major public health problem because it is widespread among animal reservoirs.                      </a:t>
            </a:r>
            <a:endParaRPr lang="ar-IQ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en-US" dirty="0" smtClean="0"/>
              <a:t>Rabies are rod or bullet shaped particles measuring 75X180 nm. The particles are surrounded by a membranous envelope with protruding spikes, 10 nm long. Inside the envelope is a </a:t>
            </a:r>
            <a:r>
              <a:rPr lang="en-US" dirty="0" err="1" smtClean="0"/>
              <a:t>ribonucleocapsid</a:t>
            </a:r>
            <a:r>
              <a:rPr lang="en-US" dirty="0" smtClean="0"/>
              <a:t>. The genome is single stranded, Negative sense RNA 12 kb. </a:t>
            </a:r>
            <a:r>
              <a:rPr lang="en-US" dirty="0" err="1" smtClean="0"/>
              <a:t>Virion</a:t>
            </a:r>
            <a:r>
              <a:rPr lang="en-US" dirty="0" smtClean="0"/>
              <a:t> contain an RNA dependent RNA polymerase.                                                             </a:t>
            </a:r>
            <a:endParaRPr lang="ar-IQ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>
            <a:normAutofit/>
          </a:bodyPr>
          <a:lstStyle/>
          <a:p>
            <a:pPr algn="l">
              <a:buNone/>
            </a:pPr>
            <a:r>
              <a:rPr lang="en-US" b="1" u="sng" dirty="0" smtClean="0"/>
              <a:t>Other </a:t>
            </a:r>
            <a:r>
              <a:rPr lang="en-US" b="1" u="sng" dirty="0" err="1" smtClean="0"/>
              <a:t>neurotropic</a:t>
            </a:r>
            <a:r>
              <a:rPr lang="en-US" b="1" u="sng" dirty="0" smtClean="0"/>
              <a:t> viruses :</a:t>
            </a:r>
            <a:endParaRPr lang="en-US" dirty="0" smtClean="0"/>
          </a:p>
          <a:p>
            <a:pPr algn="just">
              <a:buNone/>
            </a:pPr>
            <a:r>
              <a:rPr lang="en-US" dirty="0" err="1" smtClean="0"/>
              <a:t>Neurotropic</a:t>
            </a:r>
            <a:r>
              <a:rPr lang="en-US" dirty="0" smtClean="0"/>
              <a:t> viruses causing acute infection include Japanese , Venezuelan equine and California encephalitis viruses , polio , </a:t>
            </a:r>
            <a:r>
              <a:rPr lang="en-US" dirty="0" err="1" smtClean="0"/>
              <a:t>coxsackie</a:t>
            </a:r>
            <a:r>
              <a:rPr lang="en-US" dirty="0" smtClean="0"/>
              <a:t> , echo , mumps , measles , influenza , and rabies viruses as well as members of the family </a:t>
            </a:r>
            <a:r>
              <a:rPr lang="en-US" dirty="0" err="1" smtClean="0"/>
              <a:t>Herpesviridae</a:t>
            </a:r>
            <a:r>
              <a:rPr lang="en-US" dirty="0" smtClean="0"/>
              <a:t> such as herpes simplex , </a:t>
            </a:r>
            <a:r>
              <a:rPr lang="en-US" dirty="0" err="1" smtClean="0"/>
              <a:t>varicella</a:t>
            </a:r>
            <a:r>
              <a:rPr lang="en-US" dirty="0" smtClean="0"/>
              <a:t>-zoster , </a:t>
            </a:r>
            <a:r>
              <a:rPr lang="en-US" dirty="0" err="1" smtClean="0"/>
              <a:t>cytomegalo</a:t>
            </a:r>
            <a:r>
              <a:rPr lang="en-US" dirty="0" smtClean="0"/>
              <a:t> and Epstein-Barr viruses                                                                       </a:t>
            </a:r>
            <a:endParaRPr lang="ar-IQ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en-US" dirty="0" smtClean="0"/>
              <a:t>those causing latent infection include herpes simplex and </a:t>
            </a:r>
            <a:r>
              <a:rPr lang="en-US" dirty="0" err="1" smtClean="0"/>
              <a:t>varicella</a:t>
            </a:r>
            <a:r>
              <a:rPr lang="en-US" dirty="0" smtClean="0"/>
              <a:t>-zoster viruses those causing slow virus infection include measles , rubella , JC viruses , and retroviruses such as human T-</a:t>
            </a:r>
            <a:r>
              <a:rPr lang="en-US" dirty="0" err="1" smtClean="0"/>
              <a:t>lymphotropic</a:t>
            </a:r>
            <a:r>
              <a:rPr lang="en-US" dirty="0" smtClean="0"/>
              <a:t> virus 1 and human </a:t>
            </a:r>
            <a:r>
              <a:rPr lang="ar-IQ" dirty="0" smtClean="0"/>
              <a:t> </a:t>
            </a:r>
            <a:r>
              <a:rPr lang="en-US" smtClean="0"/>
              <a:t>immunodeficiency virus                                        </a:t>
            </a:r>
            <a:endParaRPr lang="ar-IQ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205</Words>
  <Application>Microsoft Office PowerPoint</Application>
  <PresentationFormat>عرض على الشاشة (3:4)‏</PresentationFormat>
  <Paragraphs>8</Paragraphs>
  <Slides>5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5</vt:i4>
      </vt:variant>
    </vt:vector>
  </HeadingPairs>
  <TitlesOfParts>
    <vt:vector size="6" baseType="lpstr">
      <vt:lpstr>سمة Office</vt:lpstr>
      <vt:lpstr>virology</vt:lpstr>
      <vt:lpstr>الشريحة 2</vt:lpstr>
      <vt:lpstr>الشريحة 3</vt:lpstr>
      <vt:lpstr>الشريحة 4</vt:lpstr>
      <vt:lpstr>الشريحة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jameel</dc:creator>
  <cp:lastModifiedBy>jameel</cp:lastModifiedBy>
  <cp:revision>3</cp:revision>
  <dcterms:created xsi:type="dcterms:W3CDTF">2018-09-25T15:19:09Z</dcterms:created>
  <dcterms:modified xsi:type="dcterms:W3CDTF">2018-09-25T16:48:35Z</dcterms:modified>
</cp:coreProperties>
</file>

<file path=docProps/thumbnail.jpeg>
</file>