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Twelve 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Hepatitis viruses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Viral hepatitis is a systemic disease primarily involved liver most cases of acute viral hepatitis in children and adults are caused by one of the following agent :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Hepatitis A virus (HAV), hepatitis B virus (HBV), hepatitis C virus (HCV), hepatitis D virus (HDV) and hepatitis E virus (HEV) , Hepatitis viruses produce acute inflammation of the liver resulting in a clinical illness characterized by fever gastrointestinal symptoms such as nausea , vomiting and jaundice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Hepatitis A virus : 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HAV (</a:t>
            </a:r>
            <a:r>
              <a:rPr lang="en-US" dirty="0" err="1" smtClean="0"/>
              <a:t>Picornaviridae</a:t>
            </a:r>
            <a:r>
              <a:rPr lang="en-US" dirty="0" smtClean="0"/>
              <a:t> family) is a 27-32 nm spherical particle with cubic symmetry and containing a linear single stranded RNA genome with a size of 7.5 kb non and enveloped virus. Virus particles have been detected by immune electron microscopy in fecal extracts of hepatitis A patients , HAV can be detected in the liver , stool , and blood of infected humans by immunoassay and PCR.     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Hepatitis B virus :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HBS (</a:t>
            </a:r>
            <a:r>
              <a:rPr lang="en-US" dirty="0" err="1" smtClean="0"/>
              <a:t>hepadnavirdae</a:t>
            </a:r>
            <a:r>
              <a:rPr lang="en-US" dirty="0" smtClean="0"/>
              <a:t> family) are spherical particles , 42 nm </a:t>
            </a:r>
            <a:r>
              <a:rPr lang="en-US" dirty="0" err="1" smtClean="0"/>
              <a:t>virion</a:t>
            </a:r>
            <a:r>
              <a:rPr lang="en-US" dirty="0" smtClean="0"/>
              <a:t> , HBS genome is double strand DNA circular and 32 kb , contains envelope and </a:t>
            </a:r>
            <a:r>
              <a:rPr lang="en-US" dirty="0" err="1" smtClean="0"/>
              <a:t>icosahedral</a:t>
            </a:r>
            <a:r>
              <a:rPr lang="en-US" dirty="0" smtClean="0"/>
              <a:t> , there are three serotype of HBV (</a:t>
            </a:r>
            <a:r>
              <a:rPr lang="en-US" dirty="0" err="1" smtClean="0"/>
              <a:t>HBsAg</a:t>
            </a:r>
            <a:r>
              <a:rPr lang="en-US" dirty="0" smtClean="0"/>
              <a:t>, </a:t>
            </a:r>
            <a:r>
              <a:rPr lang="en-US" dirty="0" err="1" smtClean="0"/>
              <a:t>HBcAg</a:t>
            </a:r>
            <a:r>
              <a:rPr lang="en-US" dirty="0" smtClean="0"/>
              <a:t> , and </a:t>
            </a:r>
            <a:r>
              <a:rPr lang="en-US" dirty="0" err="1" smtClean="0"/>
              <a:t>HBeAg</a:t>
            </a:r>
            <a:r>
              <a:rPr lang="en-US" dirty="0" smtClean="0"/>
              <a:t>) (glycoprotein). HBV establishes chronic infections especially in those infected such as infants , it is a major factor in the eventual development of liver disease and </a:t>
            </a:r>
            <a:r>
              <a:rPr lang="en-US" dirty="0" err="1" smtClean="0"/>
              <a:t>hepatocellular</a:t>
            </a:r>
            <a:r>
              <a:rPr lang="en-US" dirty="0" smtClean="0"/>
              <a:t> carcinoma in those individuals.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Hepatitis C virus :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The major agent was identified as hepatitis C virus (HCV) , HCV is a positive-</a:t>
            </a:r>
            <a:r>
              <a:rPr lang="en-US" dirty="0" err="1" smtClean="0"/>
              <a:t>ssRNA</a:t>
            </a:r>
            <a:r>
              <a:rPr lang="en-US" dirty="0" smtClean="0"/>
              <a:t> virus , 9.4 kb in size , </a:t>
            </a:r>
            <a:r>
              <a:rPr lang="en-US" dirty="0" err="1" smtClean="0"/>
              <a:t>filoviridae</a:t>
            </a:r>
            <a:r>
              <a:rPr lang="en-US" dirty="0" smtClean="0"/>
              <a:t> family , 60 nm in diameter , </a:t>
            </a:r>
            <a:r>
              <a:rPr lang="en-US" dirty="0" err="1" smtClean="0"/>
              <a:t>icosahedral</a:t>
            </a:r>
            <a:r>
              <a:rPr lang="en-US" dirty="0" smtClean="0"/>
              <a:t> symmetry                         </a:t>
            </a:r>
            <a:r>
              <a:rPr lang="en-US" b="1" dirty="0" smtClean="0"/>
              <a:t> 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/>
              <a:t>most new infections with HCV are subclinical the majority (70-90%) of HCV patients develop chronic hepatitis and many are at risk of progressing to chronic active hepatitis and cirrhosis. Most primary infections are clinically mild (20-30% have jaundice , 10-20% have only non-specific symptoms such as anorexia , malaise , and abdominal pain). anti-HCV antibodies can be detected in 50-70% of patients at onset of symptoms whereas in others antibody appearance is delayed 3-6 weeks.             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downloa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7848872" cy="59766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لا يتوفر نص بديل تلقائي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272808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367</Words>
  <Application>Microsoft Office PowerPoint</Application>
  <PresentationFormat>عرض على الشاشة (3:4)‏</PresentationFormat>
  <Paragraphs>12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2018-09-25T15:14:30Z</dcterms:created>
  <dcterms:modified xsi:type="dcterms:W3CDTF">2018-09-25T16:48:09Z</dcterms:modified>
</cp:coreProperties>
</file>