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6" r:id="rId3"/>
    <p:sldId id="258" r:id="rId4"/>
    <p:sldId id="262" r:id="rId5"/>
    <p:sldId id="259" r:id="rId6"/>
    <p:sldId id="260" r:id="rId7"/>
    <p:sldId id="261"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052736"/>
            <a:ext cx="8229600" cy="2232248"/>
          </a:xfrm>
        </p:spPr>
        <p:txBody>
          <a:bodyPr>
            <a:noAutofit/>
          </a:bodyPr>
          <a:lstStyle/>
          <a:p>
            <a:r>
              <a:rPr lang="en-US" sz="7200" b="1" dirty="0" smtClean="0"/>
              <a:t>virology</a:t>
            </a:r>
            <a:endParaRPr lang="ar-IQ" sz="7200" b="1" dirty="0"/>
          </a:p>
        </p:txBody>
      </p:sp>
      <p:sp>
        <p:nvSpPr>
          <p:cNvPr id="3" name="عنصر نائب للمحتوى 2"/>
          <p:cNvSpPr>
            <a:spLocks noGrp="1"/>
          </p:cNvSpPr>
          <p:nvPr>
            <p:ph idx="1"/>
          </p:nvPr>
        </p:nvSpPr>
        <p:spPr>
          <a:xfrm>
            <a:off x="457200" y="4077071"/>
            <a:ext cx="8229600" cy="1080121"/>
          </a:xfrm>
        </p:spPr>
        <p:txBody>
          <a:bodyPr>
            <a:normAutofit/>
          </a:bodyPr>
          <a:lstStyle/>
          <a:p>
            <a:pPr algn="ctr">
              <a:buNone/>
            </a:pPr>
            <a:r>
              <a:rPr lang="en-US" sz="4000" b="1" smtClean="0"/>
              <a:t>Two week</a:t>
            </a:r>
            <a:endParaRPr lang="ar-IQ"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95536" y="1268760"/>
            <a:ext cx="8424936" cy="4176464"/>
          </a:xfrm>
        </p:spPr>
        <p:txBody>
          <a:bodyPr>
            <a:normAutofit/>
          </a:bodyPr>
          <a:lstStyle/>
          <a:p>
            <a:r>
              <a:rPr lang="en-US" b="1" u="sng" dirty="0" smtClean="0"/>
              <a:t>Virus Replication</a:t>
            </a:r>
            <a:endParaRPr lang="en-US" b="1" dirty="0" smtClean="0"/>
          </a:p>
          <a:p>
            <a:pPr algn="just"/>
            <a:r>
              <a:rPr lang="en-US" dirty="0" smtClean="0"/>
              <a:t>Viruses multiply only in living cells , the host cell must provide the energy and synthetic machinery and the low-molecular-weight precursors for the synthesis of viral proteins and nucleic acids. The viral nucleic acid carries the genetic specificity to code for all the virus-specific macromolecules in a highly organized fashion                                              </a:t>
            </a: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68760"/>
            <a:ext cx="8229600" cy="5256584"/>
          </a:xfrm>
        </p:spPr>
        <p:txBody>
          <a:bodyPr>
            <a:normAutofit/>
          </a:bodyPr>
          <a:lstStyle/>
          <a:p>
            <a:pPr algn="just">
              <a:buNone/>
            </a:pPr>
            <a:r>
              <a:rPr lang="en-US" dirty="0" smtClean="0"/>
              <a:t>In order for a virus to replicate viral proteins must be synthesized by the host cell protein –synthesizing machinery therefore , the virus genome must be able to produce a usable mRNA  after interaction with a host cell the infecting </a:t>
            </a:r>
            <a:r>
              <a:rPr lang="en-US" dirty="0" err="1" smtClean="0"/>
              <a:t>virion</a:t>
            </a:r>
            <a:r>
              <a:rPr lang="en-US" dirty="0" smtClean="0"/>
              <a:t> is disrupted and its measurable infectivity is lost this phrase of the </a:t>
            </a:r>
            <a:r>
              <a:rPr lang="ar-IQ" dirty="0" smtClean="0"/>
              <a:t>          </a:t>
            </a:r>
            <a:r>
              <a:rPr lang="en-US" dirty="0" smtClean="0"/>
              <a:t>growth cycle is called the eclipse period</a:t>
            </a: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a:buNone/>
            </a:pPr>
            <a:r>
              <a:rPr lang="en-US" dirty="0" smtClean="0"/>
              <a:t>its duration varies depending on both particular virus and the host cell and it is followed by an interval of rapid accumulation of infectious progeny virus particles. The eclipse period is actually one of intense synthetic activity as the cell is redirected toward fulfilling the need</a:t>
            </a:r>
            <a:r>
              <a:rPr lang="ar-IQ" dirty="0" smtClean="0"/>
              <a:t>          </a:t>
            </a:r>
            <a:r>
              <a:rPr lang="en-US" dirty="0" smtClean="0"/>
              <a:t>of the viral.                                                               </a:t>
            </a: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484784"/>
            <a:ext cx="8568952" cy="4536504"/>
          </a:xfrm>
        </p:spPr>
        <p:txBody>
          <a:bodyPr>
            <a:normAutofit/>
          </a:bodyPr>
          <a:lstStyle/>
          <a:p>
            <a:pPr algn="just">
              <a:buNone/>
            </a:pPr>
            <a:r>
              <a:rPr lang="en-US" dirty="0" smtClean="0"/>
              <a:t>In some cases as soon as the viral nucleic acid enters the host cell the cellular metabolism is redirected exclusively toward the synthesis of new virus particles and the cell will be destroyed , in other cases the metabolic processes of the host cell are not altered significantly although the cell synthesizes viral proteins and nucleic acids and the cell is not killed ,                                                                           </a:t>
            </a: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700808"/>
            <a:ext cx="8229600" cy="3445843"/>
          </a:xfrm>
        </p:spPr>
        <p:txBody>
          <a:bodyPr>
            <a:normAutofit fontScale="92500"/>
          </a:bodyPr>
          <a:lstStyle/>
          <a:p>
            <a:pPr algn="just">
              <a:buNone/>
            </a:pPr>
            <a:r>
              <a:rPr lang="en-US" dirty="0" smtClean="0"/>
              <a:t>after synthesis of viral nucleic acid and viral proteins the components assemble to form new infectious </a:t>
            </a:r>
            <a:r>
              <a:rPr lang="en-US" dirty="0" err="1" smtClean="0"/>
              <a:t>virions</a:t>
            </a:r>
            <a:r>
              <a:rPr lang="en-US" dirty="0" smtClean="0"/>
              <a:t> , they yield of infectious virus per cell ranges widely  from modest numbers to more than 100,000 particles , the duration of the virus replication cycle also varies widely from 6-8 hrs. to more than 40 hrs.                                                    </a:t>
            </a: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http://textbookofbacteriology.net/lytic_cycle.jpg"/>
          <p:cNvPicPr>
            <a:picLocks noGrp="1"/>
          </p:cNvPicPr>
          <p:nvPr>
            <p:ph idx="1"/>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046520" y="404813"/>
            <a:ext cx="7050960" cy="5721350"/>
          </a:xfrm>
          <a:prstGeom prst="rect">
            <a:avLst/>
          </a:prstGeom>
          <a:noFill/>
          <a:ln>
            <a:noFill/>
          </a:ln>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288</Words>
  <Application>Microsoft Office PowerPoint</Application>
  <PresentationFormat>عرض على الشاشة (3:4)‏</PresentationFormat>
  <Paragraphs>8</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virology</vt:lpstr>
      <vt:lpstr>الشريحة 2</vt:lpstr>
      <vt:lpstr>الشريحة 3</vt:lpstr>
      <vt:lpstr>الشريحة 4</vt:lpstr>
      <vt:lpstr>الشريحة 5</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jameel</dc:creator>
  <cp:lastModifiedBy>jameel</cp:lastModifiedBy>
  <cp:revision>3</cp:revision>
  <dcterms:created xsi:type="dcterms:W3CDTF">2018-09-25T14:23:05Z</dcterms:created>
  <dcterms:modified xsi:type="dcterms:W3CDTF">2018-09-25T16:47:15Z</dcterms:modified>
</cp:coreProperties>
</file>