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6" r:id="rId3"/>
    <p:sldId id="258" r:id="rId4"/>
    <p:sldId id="260" r:id="rId5"/>
    <p:sldId id="259"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15/01/1440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15/01/1440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24744"/>
            <a:ext cx="8229600" cy="2448272"/>
          </a:xfrm>
        </p:spPr>
        <p:txBody>
          <a:bodyPr>
            <a:noAutofit/>
          </a:bodyPr>
          <a:lstStyle/>
          <a:p>
            <a:r>
              <a:rPr lang="en-US" sz="7200" b="1" dirty="0" smtClean="0"/>
              <a:t>virology</a:t>
            </a:r>
            <a:endParaRPr lang="ar-IQ" sz="7200" dirty="0"/>
          </a:p>
        </p:txBody>
      </p:sp>
      <p:sp>
        <p:nvSpPr>
          <p:cNvPr id="3" name="عنصر نائب للمحتوى 2"/>
          <p:cNvSpPr>
            <a:spLocks noGrp="1"/>
          </p:cNvSpPr>
          <p:nvPr>
            <p:ph idx="1"/>
          </p:nvPr>
        </p:nvSpPr>
        <p:spPr>
          <a:xfrm>
            <a:off x="457200" y="4077072"/>
            <a:ext cx="8229600" cy="2049091"/>
          </a:xfrm>
        </p:spPr>
        <p:txBody>
          <a:bodyPr/>
          <a:lstStyle/>
          <a:p>
            <a:pPr algn="ctr">
              <a:buNone/>
            </a:pPr>
            <a:r>
              <a:rPr lang="en-US" b="1" dirty="0" smtClean="0"/>
              <a:t>three </a:t>
            </a:r>
            <a:r>
              <a:rPr lang="en-US" b="1" dirty="0" smtClean="0"/>
              <a:t>week</a:t>
            </a:r>
            <a:endParaRPr lang="ar-IQ" b="1" dirty="0" smtClean="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260648"/>
            <a:ext cx="8496944" cy="6120680"/>
          </a:xfrm>
        </p:spPr>
        <p:txBody>
          <a:bodyPr/>
          <a:lstStyle/>
          <a:p>
            <a:r>
              <a:rPr lang="en-US" b="1" u="sng" dirty="0" smtClean="0"/>
              <a:t>Virus Isolation</a:t>
            </a:r>
            <a:endParaRPr lang="en-US" dirty="0" smtClean="0"/>
          </a:p>
          <a:p>
            <a:pPr algn="just"/>
            <a:r>
              <a:rPr lang="en-US" dirty="0" smtClean="0"/>
              <a:t>Viruses are obligate intracellular parasites that require living cells in order to replicate. Cultured cells , eggs and laboratory animals may be used for virus isolation although </a:t>
            </a:r>
            <a:r>
              <a:rPr lang="en-US" dirty="0" err="1" smtClean="0"/>
              <a:t>embroyonated</a:t>
            </a:r>
            <a:r>
              <a:rPr lang="en-US" dirty="0" smtClean="0"/>
              <a:t> eggs and laboratory animals are very useful for the isolation of certain viruses , cell cultures are the sole system for virus isolation in most laboratories. The development of methods for cultivating animal cells has been essential to the progress of animal virology.                                         </a:t>
            </a:r>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229600" cy="5217443"/>
          </a:xfrm>
        </p:spPr>
        <p:txBody>
          <a:bodyPr>
            <a:normAutofit/>
          </a:bodyPr>
          <a:lstStyle/>
          <a:p>
            <a:pPr algn="just">
              <a:buNone/>
            </a:pPr>
            <a:r>
              <a:rPr lang="en-US" dirty="0" smtClean="0"/>
              <a:t>many viruses can be growth in cell cultures or in fertile eggs under strictly controlled conditions. virus growth in animals is still used for the primary isolation of certain viruses and for studies of the pathogenesis of viral diseases and of viral </a:t>
            </a:r>
            <a:r>
              <a:rPr lang="en-US" dirty="0" err="1" smtClean="0"/>
              <a:t>oncogenesis</a:t>
            </a:r>
            <a:r>
              <a:rPr lang="en-US" dirty="0" smtClean="0"/>
              <a:t>. there are three basic types of cell cultures. primary cultures are made by dispersing cells (usually with </a:t>
            </a:r>
            <a:r>
              <a:rPr lang="en-US" dirty="0" err="1" smtClean="0"/>
              <a:t>trypsin</a:t>
            </a:r>
            <a:r>
              <a:rPr lang="en-US" dirty="0" smtClean="0"/>
              <a:t>) from freshly removed host tissues. </a:t>
            </a: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a:buNone/>
            </a:pPr>
            <a:r>
              <a:rPr lang="en-US" dirty="0" smtClean="0"/>
              <a:t>in general , they are unable to grow for more than a few passages in culture. diploid cell lines are secondary cultures than have undergone a change that allows their limited culture ( up to 50 passages) but that retain their normal chromosome pattern.                      </a:t>
            </a: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84784"/>
            <a:ext cx="8229600" cy="4641379"/>
          </a:xfrm>
        </p:spPr>
        <p:txBody>
          <a:bodyPr/>
          <a:lstStyle/>
          <a:p>
            <a:pPr algn="just">
              <a:buNone/>
            </a:pPr>
            <a:r>
              <a:rPr lang="en-US" dirty="0" smtClean="0"/>
              <a:t>continuous cell lines are cultures capable of more prolonged-perhaps-indefinite-growth that have been derive from malignant tissues. these have altered and irregular numbers of chromosome. the type of cell culture used for viral cultivation depends on the sensitivity of the cells to a particular virus.                               </a:t>
            </a:r>
          </a:p>
          <a:p>
            <a:pPr>
              <a:buNone/>
            </a:pP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212</Words>
  <Application>Microsoft Office PowerPoint</Application>
  <PresentationFormat>عرض على الشاشة (3:4)‏</PresentationFormat>
  <Paragraphs>7</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virology</vt:lpstr>
      <vt:lpstr>الشريحة 2</vt:lpstr>
      <vt:lpstr>الشريحة 3</vt:lpstr>
      <vt:lpstr>الشريحة 4</vt:lpstr>
      <vt:lpstr>الشريحة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jameel</dc:creator>
  <cp:lastModifiedBy>jameel</cp:lastModifiedBy>
  <cp:revision>3</cp:revision>
  <dcterms:created xsi:type="dcterms:W3CDTF">2018-09-25T14:27:18Z</dcterms:created>
  <dcterms:modified xsi:type="dcterms:W3CDTF">2018-09-25T16:47:43Z</dcterms:modified>
</cp:coreProperties>
</file>