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17/01/1440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17/01/1440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17/01/1440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17/01/1440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17/01/1440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17/01/1440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17/01/1440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nhlbi.nih.gov/health/dci/Diseases/ida/ida_whatis.html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568952" cy="6264696"/>
          </a:xfrm>
        </p:spPr>
        <p:txBody>
          <a:bodyPr>
            <a:normAutofit fontScale="92500" lnSpcReduction="20000"/>
          </a:bodyPr>
          <a:lstStyle/>
          <a:p>
            <a:r>
              <a:rPr lang="en-US" b="1" i="1" dirty="0"/>
              <a:t>What Is the Blood</a:t>
            </a:r>
            <a:endParaRPr lang="en-US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en-US" dirty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 The fluid that circulates in the heart , arteries , capillaries , and veins of a vertebrate animal carrying nourishment and oxygen to and bringing away waste products from all parts of the body</a:t>
            </a:r>
          </a:p>
          <a:p>
            <a:r>
              <a:rPr lang="en-US" b="1" i="1" dirty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What Is a Blood Transfusion?</a:t>
            </a:r>
            <a:endParaRPr lang="en-US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en-US" dirty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A blood transfusion is a safe , common procedure in which blood is given to you through an intravenous ( IV ) line in one of your blood vessels . Blood transfusions are done to replace blood lost during surgery or due to a serious injury. A transfusion also may be done if your body can't make blood properly because of an illness .</a:t>
            </a:r>
          </a:p>
          <a:p>
            <a:r>
              <a:rPr lang="en-US" dirty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How is done</a:t>
            </a:r>
          </a:p>
          <a:p>
            <a:r>
              <a:rPr lang="en-US" dirty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 During a blood transfusion, a small needle is used to insert an IV line into one of your blood vessels . Through this line , you receive healthy blood . The procedure usually takes 1 to 4 hours , depending on how much blood you need . Blood transfusions are very common.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302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C:\Users\saif ali\Desktop\maxresdefaul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8712968" cy="64087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7231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23529" y="442986"/>
            <a:ext cx="8640960" cy="2492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  <a:cs typeface="Times New Roman" pitchFamily="18" charset="0"/>
              </a:rPr>
              <a:t>Important Information About Blood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The heart pumps blood through a network of arteries and veins throughout the body. Blood has many vital jobs . It carries oxygen and other nutrients to your body's organs and tissues . Having a healthy supply of blood is important to your overall health .</a:t>
            </a:r>
            <a:r>
              <a:rPr lang="en-US" sz="900" dirty="0">
                <a:cs typeface="Arial" pitchFamily="34" charset="0"/>
              </a:rPr>
              <a:t> </a:t>
            </a:r>
            <a:endParaRPr lang="en-US" sz="900" dirty="0" smtClean="0"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Blood is made up of various parts , including red blood cells , white blood cells , platelets , and plasma .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Blood is transfused either as whole blood (with all its parts) or , more often , as individual parts 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1025" name="صورة 2" descr="الوصف: C:\Users\saif ali\Desktop\20q0qw0_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35976"/>
            <a:ext cx="8640960" cy="3733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-342900" y="5514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9255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20891" y="260648"/>
            <a:ext cx="8856984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i="1" dirty="0"/>
              <a:t>Blood Types</a:t>
            </a:r>
            <a:endParaRPr lang="en-US" sz="2400" dirty="0"/>
          </a:p>
          <a:p>
            <a:pPr algn="l"/>
            <a:r>
              <a:rPr lang="en-US" dirty="0"/>
              <a:t>Every person has one of the following blood types : A , B , AB , or  O . Also , every person's blood is either Rh-positive or Rh-negative . So , if you have type A blood , it's either A positive or A negative </a:t>
            </a:r>
            <a:r>
              <a:rPr lang="en-US" dirty="0" smtClean="0"/>
              <a:t>. The </a:t>
            </a:r>
            <a:r>
              <a:rPr lang="en-US" dirty="0"/>
              <a:t>blood used in a transfusion must work with your blood type . If it doesn't , antibodies (proteins) in your blood attack the new blood and make you sick . Type O blood is safe for almost everyone. About 40 percent of the population has type O blood. People who have this blood type are called universal donors. Type O blood is used for emergencies when there's no time to test a person's blood type . People who have type AB blood are called universal recipients . This means they can get any type of blood .</a:t>
            </a:r>
          </a:p>
          <a:p>
            <a:pPr algn="l"/>
            <a:r>
              <a:rPr lang="en-US" dirty="0"/>
              <a:t>If you have Rh-positive blood , you can get Rh-positive or Rh-negative blood . But if you have Rh-negative blood , you should only get Rh-negative blood . Rh-negative blood is used for emergencies when there's no time to test a person's Rh type .</a:t>
            </a:r>
          </a:p>
          <a:p>
            <a:pPr algn="ctr"/>
            <a:r>
              <a:rPr lang="en-US" i="1" dirty="0"/>
              <a:t>Blood Banks</a:t>
            </a:r>
            <a:endParaRPr lang="en-US" dirty="0"/>
          </a:p>
          <a:p>
            <a:pPr algn="l"/>
            <a:r>
              <a:rPr lang="en-US" dirty="0"/>
              <a:t>Blood banks collect, test, and store blood. They carefully screen all donated blood for possible infectious agents, such as viruses , that could make you sick .  Blood bank staff also screen each blood donation to find out whether it's type A , B , AB , or O and whether it's Rh-positive or Rh-negative . Getting a blood type that doesn't work with your own blood type will make you very sick . That's why blood banks are very careful when they test the blood .</a:t>
            </a:r>
          </a:p>
        </p:txBody>
      </p:sp>
    </p:spTree>
    <p:extLst>
      <p:ext uri="{BB962C8B-B14F-4D97-AF65-F5344CB8AC3E}">
        <p14:creationId xmlns:p14="http://schemas.microsoft.com/office/powerpoint/2010/main" val="536618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07504" y="188640"/>
            <a:ext cx="8693596" cy="3847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Who Needs a Blood Transfusion 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Blood transfusions are very common .  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Many people who have surgery need blood transfusions because they lose blood during their operations. For example, about one-third of all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heart surgery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patients have a transfusion.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Some people who have serious injuries such as from car crashes, war , or natural disasters need blood transfusions to replace blood lost during the injury 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Some people need blood or parts of blood because of illnesses . You may need a blood transfusion if you have : - 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 severe infection or liver disease that stops your body from properly making blood or some parts of blood .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 illness that causes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anemia , such as kidney disease or cancer . Medicines or radiation used to treat a medical condition also can cause anemia . There are many types of anemia , including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aplastic ,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Fanconi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,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hemolytic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,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33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i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ron-deficiency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, and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sickle cell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anemias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and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thalassemia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thal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-ah-SE-me-ah) .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 bleeding disorder , such as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hemophilia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or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thrombocytopenia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9" name="صورة 3" descr="الوصف: C:\Users\saif ali\Desktop\220px-Blausen_0087_Blood_Transfusi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149080"/>
            <a:ext cx="8568951" cy="2518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-342900" y="32480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38955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07504" y="188640"/>
            <a:ext cx="8856984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i="1" dirty="0">
                <a:latin typeface="+mj-lt"/>
              </a:rPr>
              <a:t>What To Expect Before a Blood Transfusion</a:t>
            </a:r>
            <a:endParaRPr lang="en-US" sz="2000" dirty="0">
              <a:latin typeface="+mj-lt"/>
            </a:endParaRPr>
          </a:p>
          <a:p>
            <a:pPr algn="l"/>
            <a:r>
              <a:rPr lang="en-US" sz="2000" dirty="0">
                <a:latin typeface="+mj-lt"/>
              </a:rPr>
              <a:t>Before a blood transfusion, a technician tests your blood to find out what blood type you have ( that is , A , B , AB , or O and Rh-positive or Rh-negative ) . </a:t>
            </a:r>
          </a:p>
          <a:p>
            <a:pPr algn="l"/>
            <a:r>
              <a:rPr lang="en-US" sz="2000" dirty="0">
                <a:latin typeface="+mj-lt"/>
              </a:rPr>
              <a:t>The blood type used in your transfusion must work with your blood type . If it doesn't , antibodies ( proteins ) in your blood attack the new blood and make you sick . Some people have allergic reactions even when the blood given does work with their own blood type . To prevent this , your doctor may prescribe a medicine to stop allergic reactions .</a:t>
            </a:r>
          </a:p>
          <a:p>
            <a:pPr algn="l"/>
            <a:r>
              <a:rPr lang="en-US" sz="2000" dirty="0">
                <a:latin typeface="+mj-lt"/>
              </a:rPr>
              <a:t>Most people don't need to change their diets or activities before or after a blood transfusion . Your doctor will let you know whether you need to make any lifestyle changes prior to the </a:t>
            </a:r>
            <a:endParaRPr lang="en-US" sz="2000" dirty="0" smtClean="0">
              <a:latin typeface="+mj-lt"/>
            </a:endParaRPr>
          </a:p>
          <a:p>
            <a:pPr algn="l"/>
            <a:r>
              <a:rPr lang="en-US" sz="2000" dirty="0" smtClean="0">
                <a:latin typeface="+mj-lt"/>
              </a:rPr>
              <a:t>procedure </a:t>
            </a:r>
            <a:r>
              <a:rPr lang="en-US" sz="2000" dirty="0">
                <a:latin typeface="+mj-lt"/>
              </a:rPr>
              <a:t>.</a:t>
            </a:r>
          </a:p>
          <a:p>
            <a:pPr algn="l"/>
            <a:r>
              <a:rPr lang="en-US" sz="2000" dirty="0">
                <a:latin typeface="+mj-lt"/>
              </a:rPr>
              <a:t> </a:t>
            </a:r>
          </a:p>
          <a:p>
            <a:pPr algn="ctr"/>
            <a:endParaRPr lang="en-US" sz="2000" b="1" i="1" dirty="0" smtClean="0">
              <a:latin typeface="+mj-lt"/>
            </a:endParaRPr>
          </a:p>
          <a:p>
            <a:pPr algn="ctr"/>
            <a:r>
              <a:rPr lang="en-US" sz="2000" b="1" i="1" dirty="0" smtClean="0">
                <a:latin typeface="+mj-lt"/>
              </a:rPr>
              <a:t>What </a:t>
            </a:r>
            <a:r>
              <a:rPr lang="en-US" sz="2000" b="1" i="1" dirty="0">
                <a:latin typeface="+mj-lt"/>
              </a:rPr>
              <a:t>To Expect After a Blood Transfusion</a:t>
            </a:r>
            <a:endParaRPr lang="en-US" sz="2000" dirty="0">
              <a:latin typeface="+mj-lt"/>
            </a:endParaRPr>
          </a:p>
          <a:p>
            <a:pPr algn="l"/>
            <a:r>
              <a:rPr lang="en-US" sz="2000" dirty="0">
                <a:latin typeface="+mj-lt"/>
              </a:rPr>
              <a:t>After a blood transfusion , your vital signs are checked (such as your temperature , blood pressure , and heart rate ) . The intravenous ( IV ) line is taken out . You may have some bruising or soreness for a few days at the site where the IV was inserted . Your doctor will let you know about signs and symptoms to watch for and report </a:t>
            </a:r>
            <a:r>
              <a:rPr lang="en-US" dirty="0">
                <a:latin typeface="+mj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79966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203848" y="-99392"/>
            <a:ext cx="2445926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History of Transfusions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3" name="صورة 4" descr="الوصف: C:\Users\saif ali\Desktop\history-blood-transfusion-a-spo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23938"/>
            <a:ext cx="8712968" cy="2912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79512" y="4149080"/>
            <a:ext cx="8712968" cy="1908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Blood transfused in humans since mid-1600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 :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1828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First successful transfusion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1900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Landsteiner described ABO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groups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1916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First use of blood storage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1939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Levine described the Rh factor .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9871728"/>
      </p:ext>
    </p:extLst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610</Words>
  <Application>Microsoft Office PowerPoint</Application>
  <PresentationFormat>عرض على الشاشة (3:4)‏</PresentationFormat>
  <Paragraphs>38</Paragraphs>
  <Slides>7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سمة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saif ali</dc:creator>
  <cp:lastModifiedBy>DR.Ahmed Saker 2o1O</cp:lastModifiedBy>
  <cp:revision>4</cp:revision>
  <dcterms:created xsi:type="dcterms:W3CDTF">2018-09-27T06:58:48Z</dcterms:created>
  <dcterms:modified xsi:type="dcterms:W3CDTF">2018-09-27T07:35:03Z</dcterms:modified>
</cp:coreProperties>
</file>