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88" r:id="rId2"/>
    <p:sldId id="387" r:id="rId3"/>
    <p:sldId id="386" r:id="rId4"/>
    <p:sldId id="385" r:id="rId5"/>
    <p:sldId id="384" r:id="rId6"/>
    <p:sldId id="383" r:id="rId7"/>
    <p:sldId id="378" r:id="rId8"/>
    <p:sldId id="382" r:id="rId9"/>
    <p:sldId id="377" r:id="rId10"/>
    <p:sldId id="376" r:id="rId11"/>
    <p:sldId id="375" r:id="rId12"/>
    <p:sldId id="366" r:id="rId13"/>
    <p:sldId id="365" r:id="rId14"/>
    <p:sldId id="289" r:id="rId15"/>
    <p:sldId id="288" r:id="rId16"/>
    <p:sldId id="287" r:id="rId17"/>
    <p:sldId id="259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7FFF"/>
    <a:srgbClr val="D68B1C"/>
    <a:srgbClr val="2D1DFF"/>
    <a:srgbClr val="F7E289"/>
    <a:srgbClr val="FF9E1D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3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66AAAF9-1BC8-4920-8F10-1F0427D24543}" type="datetimeFigureOut">
              <a:rPr lang="ar-IQ" smtClean="0"/>
              <a:pPr/>
              <a:t>19/01/1440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BD17BB-B0A9-433D-AF07-67BE2E9C24B8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7111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06820" y="4650641"/>
            <a:ext cx="5293773" cy="1374345"/>
          </a:xfrm>
          <a:noFill/>
          <a:effectLst>
            <a:outerShdw blurRad="88900" dist="38100" dir="5400000" algn="ctr" rotWithShape="0">
              <a:schemeClr val="tx1">
                <a:alpha val="83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6821" y="833016"/>
            <a:ext cx="5293772" cy="1068935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227" y="1291131"/>
            <a:ext cx="1099476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227" y="1901951"/>
            <a:ext cx="10994760" cy="442844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1080" y="527606"/>
            <a:ext cx="9365907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1081" y="1443835"/>
            <a:ext cx="9354927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21" y="1291130"/>
            <a:ext cx="11176407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620" y="1901951"/>
            <a:ext cx="5700987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620" y="2512772"/>
            <a:ext cx="5700987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9606" y="1901951"/>
            <a:ext cx="5497380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9606" y="2512772"/>
            <a:ext cx="5497380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iology.about.com/od/humananatomybiology/ss/blood_vessels.htm" TargetMode="External"/><Relationship Id="rId2" Type="http://schemas.openxmlformats.org/officeDocument/2006/relationships/hyperlink" Target="http://highbloodpressure.about.com/od/glossaryip/g/plasma.htm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biology.about.com/cs/anatomy/a/aa022604a.htm" TargetMode="External"/><Relationship Id="rId5" Type="http://schemas.openxmlformats.org/officeDocument/2006/relationships/hyperlink" Target="http://biology.about.com/od/organsystems/ss/lymphatic-aystem.htm" TargetMode="External"/><Relationship Id="rId4" Type="http://schemas.openxmlformats.org/officeDocument/2006/relationships/hyperlink" Target="http://biology.about.com/od/anatomy/ss/capillary.ht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8084" y="1214422"/>
            <a:ext cx="1195391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Lec-10-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4- Lymph</a:t>
            </a:r>
            <a:endParaRPr lang="en-US" sz="3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Lymph is another type of fluid connective tissue. This clear fluid originates from 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blood plasma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 that exits 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blood </a:t>
            </a:r>
            <a:r>
              <a:rPr lang="en-US" sz="4000" dirty="0" err="1"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vessels</a:t>
            </a:r>
            <a:r>
              <a:rPr lang="en-US" sz="40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at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capillary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 beds. A component of the 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lymphatic system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, lymph contains 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immune system</a:t>
            </a:r>
            <a:r>
              <a:rPr lang="en-US" sz="4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 cells that protect the body against pathogens.</a:t>
            </a:r>
            <a:endParaRPr lang="en-US" sz="3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نتيجة بحث الصور عن ‪pneumococcus bacteria‬‏"/>
          <p:cNvSpPr>
            <a:spLocks noChangeAspect="1" noChangeArrowheads="1"/>
          </p:cNvSpPr>
          <p:nvPr/>
        </p:nvSpPr>
        <p:spPr bwMode="auto">
          <a:xfrm>
            <a:off x="1524000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7" name="مستطيل 6"/>
          <p:cNvSpPr/>
          <p:nvPr/>
        </p:nvSpPr>
        <p:spPr>
          <a:xfrm>
            <a:off x="0" y="0"/>
            <a:ext cx="12192000" cy="372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 rtl="1"/>
            <a:r>
              <a:rPr lang="ar-IQ" sz="36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                        </a:t>
            </a:r>
            <a:endParaRPr lang="ar-IQ" sz="40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 rtl="1"/>
            <a:endParaRPr lang="ar-IQ" sz="4000" b="1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pPr algn="just" rtl="1"/>
            <a:endParaRPr lang="ar-IQ" sz="40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 rtl="1"/>
            <a:endParaRPr lang="ar-IQ" sz="4000" b="1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pPr algn="just" rtl="1"/>
            <a:endParaRPr lang="ar-IQ" sz="40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 rtl="1"/>
            <a:r>
              <a:rPr lang="ar-IQ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" name="Picture 2" descr="http://st-takla.org/Pix/People-General/Body/www-St-Takla-org___Hand-Save-an-Id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562" y="-34498"/>
            <a:ext cx="12448562" cy="689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72265" y="1138425"/>
            <a:ext cx="10735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latinLnBrk="1"/>
            <a:r>
              <a:rPr lang="ar-IQ" sz="7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</a:rPr>
              <a:t>       </a:t>
            </a:r>
            <a:endParaRPr lang="ar-IQ" sz="4800" b="1" dirty="0">
              <a:solidFill>
                <a:schemeClr val="bg1"/>
              </a:solidFill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42460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20</Words>
  <Application>Microsoft Office PowerPoint</Application>
  <PresentationFormat>Widescreen</PresentationFormat>
  <Paragraphs>10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Simplified Arabic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ahmed</cp:lastModifiedBy>
  <cp:revision>154</cp:revision>
  <dcterms:created xsi:type="dcterms:W3CDTF">2013-08-21T19:17:07Z</dcterms:created>
  <dcterms:modified xsi:type="dcterms:W3CDTF">2018-09-29T18:50:25Z</dcterms:modified>
</cp:coreProperties>
</file>